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icrosoft JhengHei" panose="020B0604030504040204" pitchFamily="34" charset="-120"/>
      <p:regular r:id="rId10"/>
      <p:bold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6Ddcwe2yrmeeG16dJMDQwY+q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c.fju.edu.tw/layout/onebrown/vvindex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861" y="394854"/>
            <a:ext cx="11364686" cy="357127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請到「全人中心首頁」</a:t>
            </a:r>
            <a:r>
              <a:rPr lang="en-US" altLang="zh-TW" dirty="0" smtClean="0"/>
              <a:t>—</a:t>
            </a:r>
            <a:r>
              <a:rPr lang="zh-TW" altLang="en-US" dirty="0" smtClean="0"/>
              <a:t>「最新</a:t>
            </a:r>
            <a:r>
              <a:rPr lang="zh-TW" altLang="en-US" smtClean="0"/>
              <a:t>消息」查</a:t>
            </a:r>
            <a:r>
              <a:rPr lang="zh-TW" altLang="en-US" dirty="0" smtClean="0"/>
              <a:t>看考試帳號、密碼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/>
              <a:t>(</a:t>
            </a:r>
            <a:r>
              <a:rPr lang="en-US" u="sng" dirty="0">
                <a:solidFill>
                  <a:schemeClr val="accent1"/>
                </a:solidFill>
                <a:hlinkClick r:id="rId2"/>
              </a:rPr>
              <a:t>http://www.hec.fju.edu.tw/layout/onebrown/vvindex.jsp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861" y="3878664"/>
            <a:ext cx="11364686" cy="209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zh-TW" altLang="en-US" dirty="0" smtClean="0"/>
              <a:t>依指定之帳號、密碼登入考試系統</a:t>
            </a:r>
            <a:r>
              <a:rPr lang="en-US" altLang="zh-TW" dirty="0" smtClean="0"/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http://liveabc.mmc.fju.edu.tw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934038" y="1781623"/>
            <a:ext cx="31566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請點選</a:t>
            </a:r>
            <a:r>
              <a:rPr lang="zh-TW"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「GO」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</a:t>
            </a:r>
            <a:endParaRPr sz="2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6" name="Google Shape;86;p1"/>
          <p:cNvCxnSpPr/>
          <p:nvPr/>
        </p:nvCxnSpPr>
        <p:spPr>
          <a:xfrm rot="10800000">
            <a:off x="6820946" y="2013530"/>
            <a:ext cx="110385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4368801" y="1810478"/>
            <a:ext cx="2096654" cy="609600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063985" y="1287257"/>
            <a:ext cx="3057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請選擇當日的日期</a:t>
            </a:r>
            <a:endParaRPr sz="2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834256" y="1810478"/>
            <a:ext cx="1112982" cy="609600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259452" y="1287257"/>
            <a:ext cx="3057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點選「進入考試」</a:t>
            </a:r>
            <a:endParaRPr sz="2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7786254" y="2733964"/>
            <a:ext cx="2373746" cy="609600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431643" y="3429000"/>
            <a:ext cx="32455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請選擇「閱讀測驗」</a:t>
            </a:r>
            <a:endParaRPr sz="2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5447800" y="2570650"/>
            <a:ext cx="1143000" cy="554100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470400" y="3253426"/>
            <a:ext cx="3097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請點選「開始測驗」</a:t>
            </a:r>
            <a:endParaRPr sz="2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390234" y="4151825"/>
            <a:ext cx="60405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注意！</a:t>
            </a:r>
            <a:endParaRPr sz="4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同一畫面請勿停留3分鐘以上以免自動登出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8991601" y="3957938"/>
            <a:ext cx="26831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測驗題數共為40題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8319655" y="3858644"/>
            <a:ext cx="621145" cy="279247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7269018" y="5867552"/>
            <a:ext cx="1050637" cy="579429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6419271" y="5407969"/>
            <a:ext cx="5504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點選「作答進度」可選擇要前往的題目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20" name="Google Shape;120;p5"/>
          <p:cNvCxnSpPr/>
          <p:nvPr/>
        </p:nvCxnSpPr>
        <p:spPr>
          <a:xfrm rot="10800000" flipH="1">
            <a:off x="7906326" y="4285674"/>
            <a:ext cx="563418" cy="1085351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10492509" y="5848929"/>
            <a:ext cx="1219200" cy="609600"/>
          </a:xfrm>
          <a:prstGeom prst="rect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6096000" y="5017973"/>
            <a:ext cx="5994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作答完畢點選「交卷」</a:t>
            </a:r>
            <a:r>
              <a:rPr lang="zh-TW" sz="24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altLang="en-US" sz="24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登入視訊會議室，與英檢助理確認成績上傳成功</a:t>
            </a:r>
            <a:endParaRPr sz="2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</Words>
  <Application>Microsoft Office PowerPoint</Application>
  <PresentationFormat>寬螢幕</PresentationFormat>
  <Paragraphs>12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JhengHei</vt:lpstr>
      <vt:lpstr>Arial</vt:lpstr>
      <vt:lpstr>Arial Narrow</vt:lpstr>
      <vt:lpstr>Calibri</vt:lpstr>
      <vt:lpstr>Office 佈景主題</vt:lpstr>
      <vt:lpstr>請到「全人中心首頁」—「最新消息」查看考試帳號、密碼 (http://www.hec.fju.edu.tw/layout/onebrown/vvindex.jsp)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婕 湯</dc:creator>
  <cp:lastModifiedBy>USER</cp:lastModifiedBy>
  <cp:revision>2</cp:revision>
  <dcterms:created xsi:type="dcterms:W3CDTF">2019-05-08T12:55:13Z</dcterms:created>
  <dcterms:modified xsi:type="dcterms:W3CDTF">2021-05-24T07:10:44Z</dcterms:modified>
</cp:coreProperties>
</file>